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05" d="100"/>
          <a:sy n="105" d="100"/>
        </p:scale>
        <p:origin x="12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PHP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Backend validation</a:t>
          </a:r>
          <a:br>
            <a:rPr lang="en-US" dirty="0"/>
          </a:br>
          <a:r>
            <a:rPr lang="en-US" dirty="0"/>
            <a:t>MySQL Data Fetch</a:t>
          </a:r>
          <a:br>
            <a:rPr lang="en-US" dirty="0"/>
          </a:br>
          <a:r>
            <a:rPr lang="en-US" dirty="0"/>
            <a:t>Login &amp; Logout System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MySQL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Store Data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JavaScript 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Animations</a:t>
          </a:r>
          <a:br>
            <a:rPr lang="en-US" dirty="0"/>
          </a:br>
          <a:r>
            <a:rPr lang="en-US" dirty="0"/>
            <a:t>UI &amp; UX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Manage Relation among data</a:t>
          </a:r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605279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79380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PHP</a:t>
          </a:r>
        </a:p>
      </dsp:txBody>
      <dsp:txXfrm>
        <a:off x="4228" y="1793803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307105"/>
          <a:ext cx="3088125" cy="802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Backend validation</a:t>
          </a:r>
          <a:br>
            <a:rPr lang="en-US" sz="1700" kern="1200" dirty="0"/>
          </a:br>
          <a:r>
            <a:rPr lang="en-US" sz="1700" kern="1200" dirty="0"/>
            <a:t>MySQL Data Fetch</a:t>
          </a:r>
          <a:br>
            <a:rPr lang="en-US" sz="1700" kern="1200" dirty="0"/>
          </a:br>
          <a:r>
            <a:rPr lang="en-US" sz="1700" kern="1200" dirty="0"/>
            <a:t>Login &amp; Logout System</a:t>
          </a:r>
        </a:p>
      </dsp:txBody>
      <dsp:txXfrm>
        <a:off x="4228" y="2307105"/>
        <a:ext cx="3088125" cy="802364"/>
      </dsp:txXfrm>
    </dsp:sp>
    <dsp:sp modelId="{210823F6-AC1A-46E3-9D99-A319DF497539}">
      <dsp:nvSpPr>
        <dsp:cNvPr id="0" name=""/>
        <dsp:cNvSpPr/>
      </dsp:nvSpPr>
      <dsp:spPr>
        <a:xfrm>
          <a:off x="4636415" y="605279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79380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MySQL</a:t>
          </a:r>
        </a:p>
      </dsp:txBody>
      <dsp:txXfrm>
        <a:off x="3632774" y="1793803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307105"/>
          <a:ext cx="3088125" cy="802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Store Data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Manage Relation among data</a:t>
          </a:r>
        </a:p>
      </dsp:txBody>
      <dsp:txXfrm>
        <a:off x="3632774" y="2307105"/>
        <a:ext cx="3088125" cy="802364"/>
      </dsp:txXfrm>
    </dsp:sp>
    <dsp:sp modelId="{B0A3ABD2-C471-4A21-8AEF-3843C86919E1}">
      <dsp:nvSpPr>
        <dsp:cNvPr id="0" name=""/>
        <dsp:cNvSpPr/>
      </dsp:nvSpPr>
      <dsp:spPr>
        <a:xfrm>
          <a:off x="8264962" y="605279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79380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JavaScript </a:t>
          </a:r>
        </a:p>
      </dsp:txBody>
      <dsp:txXfrm>
        <a:off x="7261321" y="1793803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307105"/>
          <a:ext cx="3088125" cy="802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Animations</a:t>
          </a:r>
          <a:br>
            <a:rPr lang="en-US" sz="1700" kern="1200" dirty="0"/>
          </a:br>
          <a:r>
            <a:rPr lang="en-US" sz="1700" kern="1200" dirty="0"/>
            <a:t>UI &amp; UX</a:t>
          </a:r>
        </a:p>
      </dsp:txBody>
      <dsp:txXfrm>
        <a:off x="7261321" y="2307105"/>
        <a:ext cx="3088125" cy="802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03-Jul-22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03-Jul-22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03-Jul-22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03-Jul-22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03-Jul-22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03-Jul-22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03-Jul-22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03-Jul-22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03-Jul-22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03-Jul-22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03-Jul-22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03-Jul-22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03-Jul-22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03-Jul-22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03-Jul-22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03-Jul-22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3" y="1673524"/>
            <a:ext cx="3196944" cy="145557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WebTech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An Nazmus Sakib</a:t>
            </a:r>
            <a:br>
              <a:rPr lang="en-US" dirty="0"/>
            </a:br>
            <a:r>
              <a:rPr lang="en-US" dirty="0"/>
              <a:t>20-43056-1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358F40-8941-4B6A-8474-69B9BCC9ECAC}"/>
              </a:ext>
            </a:extLst>
          </p:cNvPr>
          <p:cNvSpPr txBox="1">
            <a:spLocks/>
          </p:cNvSpPr>
          <p:nvPr/>
        </p:nvSpPr>
        <p:spPr>
          <a:xfrm>
            <a:off x="7389963" y="2834926"/>
            <a:ext cx="3087887" cy="132300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/>
              <a:t>Delivery System of an </a:t>
            </a:r>
            <a:br>
              <a:rPr lang="en-US" sz="1800" dirty="0"/>
            </a:br>
            <a:r>
              <a:rPr lang="en-US" sz="1800" dirty="0"/>
              <a:t>E-commerce site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Technology used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399371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DCD7-8873-4CFA-A1EB-E8A005E68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E-commerce Delivery system is a complex process among buyer seller.</a:t>
            </a:r>
            <a:br>
              <a:rPr lang="en-US" dirty="0"/>
            </a:br>
            <a:r>
              <a:rPr lang="en-US" dirty="0"/>
              <a:t>But an organize application can make it hassle free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4F2884-2AA8-474F-8CBA-525443F4D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Our application can be used for </a:t>
            </a:r>
            <a:r>
              <a:rPr lang="en-GB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improved delivery service, leading to enhanced customer satisfaction</a:t>
            </a:r>
            <a:r>
              <a:rPr lang="en-GB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 improved utilisation of business resources, resulting in effective cost-cutting. clearer visibility of IT costs and business assets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150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B045D-E22F-4BA0-9E17-D8912F4E0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274" y="204827"/>
            <a:ext cx="4649518" cy="837779"/>
          </a:xfrm>
        </p:spPr>
        <p:txBody>
          <a:bodyPr/>
          <a:lstStyle/>
          <a:p>
            <a:r>
              <a:rPr lang="en-US" dirty="0"/>
              <a:t>LOGIN Page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7E3C8A4-4A33-4B75-B202-EEC40CF69ED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6851149" y="1508379"/>
            <a:ext cx="5170505" cy="343359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0460DD-BB16-4E44-ACE4-77EB7A317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1287" y="1508379"/>
            <a:ext cx="5170505" cy="43070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User will fill the inputs and it will get to server via $_POST[‘input’]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Validation.php file will validate those inputs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Frist of all inputs will be matched with database 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If it match we will simply redirect the user to </a:t>
            </a:r>
            <a:r>
              <a:rPr lang="en-US" dirty="0" err="1">
                <a:effectLst/>
              </a:rPr>
              <a:t>index.php</a:t>
            </a:r>
            <a:r>
              <a:rPr lang="en-US" dirty="0">
                <a:effectLst/>
              </a:rPr>
              <a:t>(main)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If not form will continue show error to prevent any phishing attack</a:t>
            </a:r>
          </a:p>
        </p:txBody>
      </p:sp>
    </p:spTree>
    <p:extLst>
      <p:ext uri="{BB962C8B-B14F-4D97-AF65-F5344CB8AC3E}">
        <p14:creationId xmlns:p14="http://schemas.microsoft.com/office/powerpoint/2010/main" val="3850972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AC2A-6BEA-4769-A053-75D1EB5F1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67" y="534236"/>
            <a:ext cx="4588095" cy="1131668"/>
          </a:xfrm>
        </p:spPr>
        <p:txBody>
          <a:bodyPr/>
          <a:lstStyle/>
          <a:p>
            <a:r>
              <a:rPr lang="en-US" dirty="0"/>
              <a:t>This is our admin dashboard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7A63D-EC5E-412B-BF3E-969AB339C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065" y="2185416"/>
            <a:ext cx="4588095" cy="3657411"/>
          </a:xfrm>
        </p:spPr>
        <p:txBody>
          <a:bodyPr>
            <a:normAutofit/>
          </a:bodyPr>
          <a:lstStyle/>
          <a:p>
            <a:r>
              <a:rPr lang="en-US" sz="2400" dirty="0"/>
              <a:t>The main key features are 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Total Orders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Full order table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View order history by one click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F3176-3419-4011-9CBE-315C3E02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212" y="1418744"/>
            <a:ext cx="6158336" cy="341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13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98A61-5685-4DBE-9557-39430621D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75" y="635685"/>
            <a:ext cx="3703925" cy="1220547"/>
          </a:xfrm>
        </p:spPr>
        <p:txBody>
          <a:bodyPr/>
          <a:lstStyle/>
          <a:p>
            <a:r>
              <a:rPr lang="en-US" dirty="0"/>
              <a:t>Orders Table view system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3A1211-C07E-4206-8EFA-A7A9258C4F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7042" y="2441955"/>
            <a:ext cx="4588094" cy="3135695"/>
          </a:xfrm>
        </p:spPr>
        <p:txBody>
          <a:bodyPr/>
          <a:lstStyle/>
          <a:p>
            <a:r>
              <a:rPr lang="en-US" dirty="0"/>
              <a:t>In includes folder we have our database connection setup</a:t>
            </a:r>
          </a:p>
          <a:p>
            <a:r>
              <a:rPr lang="en-US" dirty="0"/>
              <a:t>Using that functions we can easily fetch all the data using mysqli_fetch() function and store them in a result variable.</a:t>
            </a:r>
            <a:br>
              <a:rPr lang="en-US" dirty="0"/>
            </a:br>
            <a:r>
              <a:rPr lang="en-US" dirty="0"/>
              <a:t>If we going to loop through that simple array variable we will get this nice table</a:t>
            </a:r>
          </a:p>
          <a:p>
            <a:r>
              <a:rPr lang="en-US" dirty="0"/>
              <a:t>We also have modal view system to have a in-depth look on the order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3B55EA-1683-475A-8E8D-186D54B95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32" y="93940"/>
            <a:ext cx="6514411" cy="3470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95B76C-A4C9-4010-A797-B8B8E9613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411" y="3596127"/>
            <a:ext cx="2427013" cy="316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63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1B81-3C1F-4E07-BCC9-C6676FD46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763701"/>
            <a:ext cx="4490309" cy="781635"/>
          </a:xfrm>
        </p:spPr>
        <p:txBody>
          <a:bodyPr/>
          <a:lstStyle/>
          <a:p>
            <a:r>
              <a:rPr lang="en-US" dirty="0"/>
              <a:t>Logout system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7C1598-2CFC-443C-BF93-61B22F637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249931"/>
            <a:ext cx="4588094" cy="3135695"/>
          </a:xfrm>
        </p:spPr>
        <p:txBody>
          <a:bodyPr/>
          <a:lstStyle/>
          <a:p>
            <a:r>
              <a:rPr lang="en-US" dirty="0"/>
              <a:t>We do have a logout system a the profile card corner.</a:t>
            </a:r>
          </a:p>
          <a:p>
            <a:r>
              <a:rPr lang="en-US" dirty="0"/>
              <a:t>It will destroy all our login Session using </a:t>
            </a:r>
            <a:br>
              <a:rPr lang="en-US" dirty="0"/>
            </a:br>
            <a:r>
              <a:rPr lang="en-US" dirty="0" err="1"/>
              <a:t>session_destroy</a:t>
            </a:r>
            <a:r>
              <a:rPr lang="en-US" dirty="0"/>
              <a:t>() function</a:t>
            </a:r>
            <a:br>
              <a:rPr lang="en-US" dirty="0"/>
            </a:br>
            <a:r>
              <a:rPr lang="en-US" dirty="0"/>
              <a:t>and header(“</a:t>
            </a:r>
            <a:r>
              <a:rPr lang="en-US" dirty="0" err="1"/>
              <a:t>Location:login.php</a:t>
            </a:r>
            <a:r>
              <a:rPr lang="en-US" dirty="0"/>
              <a:t>”) function will </a:t>
            </a:r>
            <a:r>
              <a:rPr lang="en-US" dirty="0" err="1"/>
              <a:t>redicret</a:t>
            </a:r>
            <a:r>
              <a:rPr lang="en-US" dirty="0"/>
              <a:t> the user to the login page again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737A5-6CD1-497C-BFBB-018361BF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113" y="736269"/>
            <a:ext cx="49911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4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9C05D-586B-4AA2-8F54-57156BDC4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091" y="2529840"/>
            <a:ext cx="10353762" cy="1257300"/>
          </a:xfrm>
        </p:spPr>
        <p:txBody>
          <a:bodyPr>
            <a:noAutofit/>
          </a:bodyPr>
          <a:lstStyle/>
          <a:p>
            <a:r>
              <a:rPr lang="en-US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709875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{FFC0CD70-2E44-4389-9FE3-0D7ECBC5FEEC}tf11665031_win32</Template>
  <TotalTime>25</TotalTime>
  <Words>308</Words>
  <Application>Microsoft Office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</vt:lpstr>
      <vt:lpstr>Arial Nova</vt:lpstr>
      <vt:lpstr>Arial Nova Light</vt:lpstr>
      <vt:lpstr>Wingdings 2</vt:lpstr>
      <vt:lpstr>SlateVTI</vt:lpstr>
      <vt:lpstr>WebTech Presentation</vt:lpstr>
      <vt:lpstr>Technology used</vt:lpstr>
      <vt:lpstr>E-commerce Delivery system is a complex process among buyer seller. But an organize application can make it hassle free </vt:lpstr>
      <vt:lpstr>LOGIN Page</vt:lpstr>
      <vt:lpstr>This is our admin dashboard page</vt:lpstr>
      <vt:lpstr>Orders Table view system</vt:lpstr>
      <vt:lpstr>Logout system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WebTech Presentation</dc:title>
  <dc:creator>sakib</dc:creator>
  <cp:lastModifiedBy>sakib</cp:lastModifiedBy>
  <cp:revision>4</cp:revision>
  <dcterms:created xsi:type="dcterms:W3CDTF">2022-07-03T00:24:08Z</dcterms:created>
  <dcterms:modified xsi:type="dcterms:W3CDTF">2022-07-03T00:49:50Z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